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90" r:id="rId2"/>
    <p:sldId id="414" r:id="rId3"/>
    <p:sldId id="415" r:id="rId4"/>
    <p:sldId id="412" r:id="rId5"/>
    <p:sldId id="391" r:id="rId6"/>
    <p:sldId id="413" r:id="rId7"/>
    <p:sldId id="393" r:id="rId8"/>
    <p:sldId id="394" r:id="rId9"/>
    <p:sldId id="395" r:id="rId10"/>
    <p:sldId id="396" r:id="rId11"/>
    <p:sldId id="397" r:id="rId12"/>
    <p:sldId id="398" r:id="rId13"/>
    <p:sldId id="399" r:id="rId14"/>
    <p:sldId id="400" r:id="rId15"/>
    <p:sldId id="401" r:id="rId16"/>
    <p:sldId id="402" r:id="rId17"/>
    <p:sldId id="403" r:id="rId18"/>
    <p:sldId id="404" r:id="rId19"/>
    <p:sldId id="405" r:id="rId20"/>
    <p:sldId id="406" r:id="rId21"/>
    <p:sldId id="407" r:id="rId22"/>
    <p:sldId id="408" r:id="rId23"/>
    <p:sldId id="409" r:id="rId24"/>
    <p:sldId id="410" r:id="rId25"/>
    <p:sldId id="411" r:id="rId26"/>
    <p:sldId id="416" r:id="rId27"/>
    <p:sldId id="417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80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4F"/>
    <a:srgbClr val="C8412A"/>
    <a:srgbClr val="FFC85B"/>
    <a:srgbClr val="663300"/>
    <a:srgbClr val="3E5B0B"/>
    <a:srgbClr val="336600"/>
    <a:srgbClr val="BB5D3F"/>
    <a:srgbClr val="FAED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711" autoAdjust="0"/>
  </p:normalViewPr>
  <p:slideViewPr>
    <p:cSldViewPr>
      <p:cViewPr varScale="1">
        <p:scale>
          <a:sx n="73" d="100"/>
          <a:sy n="73" d="100"/>
        </p:scale>
        <p:origin x="-4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D72F7F2-5280-4DB3-A116-DEE9024CFF94}" type="datetimeFigureOut">
              <a:rPr lang="en-US"/>
              <a:pPr>
                <a:defRPr/>
              </a:pPr>
              <a:t>9/21/2010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0"/>
              </a:spcBef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EA70832-E06E-4D48-9C00-8CCAAA08B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BF3C6DDB-6126-4BC1-BA60-9E59028960EA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27B92F1-535F-4088-8538-F7E4560CEA39}" type="slidenum">
              <a:rPr lang="en-US" sz="1200">
                <a:latin typeface="Arial" charset="0"/>
              </a:rPr>
              <a:pPr algn="r"/>
              <a:t>10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A6BE0FF-58BA-48A9-B8A5-1BE430862DD6}" type="slidenum">
              <a:rPr lang="en-US" sz="1200">
                <a:latin typeface="Arial" charset="0"/>
              </a:rPr>
              <a:pPr algn="r"/>
              <a:t>11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76AB15-4FF7-4FB9-8CFF-E6491729C263}" type="slidenum">
              <a:rPr lang="en-US" sz="1200">
                <a:latin typeface="Arial" charset="0"/>
              </a:rPr>
              <a:pPr algn="r"/>
              <a:t>12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3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D8240B8-2F16-4986-BD0F-8BB9135B1CF9}" type="slidenum">
              <a:rPr lang="en-US" sz="1200">
                <a:latin typeface="Arial" charset="0"/>
              </a:rPr>
              <a:pPr algn="r"/>
              <a:t>13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DC9B44C-DCE2-4CEA-8E2B-96B382F74C2F}" type="slidenum">
              <a:rPr lang="en-US" sz="1200">
                <a:latin typeface="Arial" charset="0"/>
              </a:rPr>
              <a:pPr algn="r"/>
              <a:t>14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84B465E-4B38-4A65-9BDF-352370B766A7}" type="slidenum">
              <a:rPr lang="en-US" sz="1200">
                <a:latin typeface="Arial" charset="0"/>
              </a:rPr>
              <a:pPr algn="r"/>
              <a:t>15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3BD7114-BCB5-43EB-87D1-06FF0D2CEF35}" type="slidenum">
              <a:rPr lang="en-US" sz="1200">
                <a:latin typeface="Arial" charset="0"/>
              </a:rPr>
              <a:pPr algn="r"/>
              <a:t>16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6E8B735-7F76-402F-95B5-430C0AA58314}" type="slidenum">
              <a:rPr lang="en-US" sz="1200">
                <a:latin typeface="Arial" charset="0"/>
              </a:rPr>
              <a:pPr algn="r"/>
              <a:t>17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7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E0BC8B4-28FA-4993-9721-40205243EBCA}" type="slidenum">
              <a:rPr lang="en-US" sz="1200">
                <a:latin typeface="Arial" charset="0"/>
              </a:rPr>
              <a:pPr algn="r"/>
              <a:t>18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665F4A6-84EF-4A50-984E-47B477CD4363}" type="slidenum">
              <a:rPr lang="en-US" sz="1200">
                <a:latin typeface="Arial" charset="0"/>
              </a:rPr>
              <a:pPr algn="r"/>
              <a:t>19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ABCEA2E-3F33-4729-B5EF-17CA4605BBCD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22864B3-FC28-483D-9F34-AD3DD6975FEC}" type="slidenum">
              <a:rPr lang="en-US" sz="1200">
                <a:latin typeface="Arial" charset="0"/>
              </a:rPr>
              <a:pPr algn="r"/>
              <a:t>20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138A832-9B64-45BA-B8EF-B80029022A85}" type="slidenum">
              <a:rPr lang="en-US" sz="1200">
                <a:latin typeface="Arial" charset="0"/>
              </a:rPr>
              <a:pPr algn="r"/>
              <a:t>21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2FC63C-8A30-4950-93B1-4FD1054805FE}" type="slidenum">
              <a:rPr lang="en-US" sz="1200">
                <a:latin typeface="Arial" charset="0"/>
              </a:rPr>
              <a:pPr algn="r"/>
              <a:t>22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1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4E2EDE4-209E-46C5-B7FD-3FFC50754329}" type="slidenum">
              <a:rPr lang="en-US" sz="1200">
                <a:latin typeface="Arial" charset="0"/>
              </a:rPr>
              <a:pPr algn="r"/>
              <a:t>23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156F206-42CB-4D7D-9691-F41B3C4C4D88}" type="slidenum">
              <a:rPr lang="en-US" sz="1200">
                <a:latin typeface="Arial" charset="0"/>
              </a:rPr>
              <a:pPr algn="r"/>
              <a:t>24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51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2F78728-CCE0-4197-A328-C899311D4C79}" type="slidenum">
              <a:rPr lang="en-US" sz="1200">
                <a:latin typeface="Arial" charset="0"/>
              </a:rPr>
              <a:pPr algn="r"/>
              <a:t>25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D7A87C0B-C157-436D-A7B4-29A80499E22D}" type="slidenum">
              <a:rPr lang="en-US" smtClean="0"/>
              <a:pPr>
                <a:defRPr/>
              </a:pPr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BCAF14B-C74A-4D3C-B51F-334FFCC8FBAA}" type="slidenum">
              <a:rPr lang="en-US" smtClean="0"/>
              <a:pPr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09F5785-5144-4D72-A40C-EE3CD0F7DE7D}" type="slidenum">
              <a:rPr lang="en-US" sz="1200">
                <a:latin typeface="Arial" charset="0"/>
              </a:rPr>
              <a:pPr algn="r"/>
              <a:t>3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DBF753B-78EA-46F1-9385-3CD548648B2B}" type="slidenum">
              <a:rPr lang="en-US" sz="1200">
                <a:latin typeface="Arial" charset="0"/>
              </a:rPr>
              <a:pPr algn="r"/>
              <a:t>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B26A8E5-6DF1-46FB-8B1D-987669E5EECD}" type="slidenum">
              <a:rPr lang="en-US" sz="1200">
                <a:latin typeface="Arial" charset="0"/>
              </a:rPr>
              <a:pPr algn="r"/>
              <a:t>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9D7F82C-1FB3-49F3-A0BC-0518665A58C5}" type="slidenum">
              <a:rPr lang="en-US" sz="1200">
                <a:latin typeface="Arial" charset="0"/>
              </a:rPr>
              <a:pPr algn="r"/>
              <a:t>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203F3FC-EAB5-4B88-8722-F4DCEE2D40FE}" type="slidenum">
              <a:rPr lang="en-US" sz="1200">
                <a:latin typeface="Arial" charset="0"/>
              </a:rPr>
              <a:pPr algn="r"/>
              <a:t>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0A864D2-3D6E-4B4B-89F0-D9A9E0934B26}" type="slidenum">
              <a:rPr lang="en-US" sz="1200">
                <a:latin typeface="Arial" charset="0"/>
              </a:rPr>
              <a:pPr algn="r"/>
              <a:t>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9DB679F-D54E-425D-9749-746713AFC028}" type="slidenum">
              <a:rPr lang="en-US" sz="1200">
                <a:latin typeface="Arial" charset="0"/>
              </a:rPr>
              <a:pPr algn="r"/>
              <a:t>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D1BB2-7845-4BEA-98AA-D4388348E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AA4D2-BF00-4076-9D00-05EE131E1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CEE7F-D665-431D-9ADA-B3E68E825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0FAEC-61FF-43CF-8097-568CEA7E45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EF0F8-5FD3-44F9-9D7D-FF7D52CA9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51E48-CC32-467E-92C0-5540150FE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83241-2E0B-4317-BC92-F81F5BD23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CFA6-FC1B-4884-AD72-E91EC40E0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AFE7B-1493-4B23-ACBE-32C1B4E24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3215D-599E-45D8-B1BA-81C1ABD10E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2A252-D9A0-4FBC-9846-8E356B1B9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3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BB4419C-1F1D-43AF-BB61-3FDA30B6D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advClick="0" advTm="3000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5" Type="http://schemas.openxmlformats.org/officeDocument/2006/relationships/image" Target="../media/image12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5" Type="http://schemas.openxmlformats.org/officeDocument/2006/relationships/image" Target="../media/image13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5" Type="http://schemas.openxmlformats.org/officeDocument/2006/relationships/image" Target="../media/image14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5" Type="http://schemas.openxmlformats.org/officeDocument/2006/relationships/image" Target="../media/image16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5" Type="http://schemas.openxmlformats.org/officeDocument/2006/relationships/image" Target="../media/image17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5" Type="http://schemas.openxmlformats.org/officeDocument/2006/relationships/image" Target="../media/image18.pn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5" Type="http://schemas.openxmlformats.org/officeDocument/2006/relationships/image" Target="../media/image19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5" Type="http://schemas.openxmlformats.org/officeDocument/2006/relationships/image" Target="../media/image20.pn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wav"/><Relationship Id="rId5" Type="http://schemas.openxmlformats.org/officeDocument/2006/relationships/image" Target="../media/image21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wav"/><Relationship Id="rId5" Type="http://schemas.openxmlformats.org/officeDocument/2006/relationships/image" Target="../media/image22.pn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5" Type="http://schemas.openxmlformats.org/officeDocument/2006/relationships/image" Target="../media/image23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1.wav"/><Relationship Id="rId5" Type="http://schemas.openxmlformats.org/officeDocument/2006/relationships/image" Target="../media/image24.pn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wav"/><Relationship Id="rId5" Type="http://schemas.openxmlformats.org/officeDocument/2006/relationships/image" Target="../media/image25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3.wav"/><Relationship Id="rId5" Type="http://schemas.openxmlformats.org/officeDocument/2006/relationships/image" Target="../media/image26.pn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wav"/><Relationship Id="rId5" Type="http://schemas.openxmlformats.org/officeDocument/2006/relationships/image" Target="../media/image27.png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0.png"/><Relationship Id="rId2" Type="http://schemas.openxmlformats.org/officeDocument/2006/relationships/audio" Target="../media/audio25.wav"/><Relationship Id="rId1" Type="http://schemas.openxmlformats.org/officeDocument/2006/relationships/audio" Target="../media/audio2.wav"/><Relationship Id="rId6" Type="http://schemas.openxmlformats.org/officeDocument/2006/relationships/image" Target="../media/image29.emf"/><Relationship Id="rId5" Type="http://schemas.openxmlformats.org/officeDocument/2006/relationships/image" Target="../media/image28.jpeg"/><Relationship Id="rId4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gif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5" Type="http://schemas.openxmlformats.org/officeDocument/2006/relationships/image" Target="../media/image11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5" descr="cat-print-clipart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9600" y="6405563"/>
            <a:ext cx="6858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3" descr="safaridigital-mural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E5B0B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32771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train</a:t>
            </a:r>
          </a:p>
        </p:txBody>
      </p:sp>
      <p:pic>
        <p:nvPicPr>
          <p:cNvPr id="8" name="train001.wav">
            <a:hlinkClick r:id="" action="ppaction://media"/>
          </p:cNvPr>
          <p:cNvPicPr>
            <a:picLocks noRot="1" noChangeAspect="1"/>
          </p:cNvPicPr>
          <p:nvPr>
            <a:wavAudioFile r:embed="rId1" name="train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86200" y="41148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34819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wait</a:t>
            </a:r>
          </a:p>
        </p:txBody>
      </p:sp>
      <p:pic>
        <p:nvPicPr>
          <p:cNvPr id="8" name="wait0001.wav">
            <a:hlinkClick r:id="" action="ppaction://media"/>
          </p:cNvPr>
          <p:cNvPicPr>
            <a:picLocks noRot="1" noChangeAspect="1"/>
          </p:cNvPicPr>
          <p:nvPr>
            <a:wavAudioFile r:embed="rId1" name="wait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86200" y="41148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85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36867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feed</a:t>
            </a:r>
          </a:p>
        </p:txBody>
      </p:sp>
      <p:pic>
        <p:nvPicPr>
          <p:cNvPr id="8" name="feed0001.wav">
            <a:hlinkClick r:id="" action="ppaction://media"/>
          </p:cNvPr>
          <p:cNvPicPr>
            <a:picLocks noRot="1" noChangeAspect="1"/>
          </p:cNvPicPr>
          <p:nvPr>
            <a:wavAudioFile r:embed="rId1" name="feed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86200" y="41148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5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8412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38915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letter</a:t>
            </a:r>
          </a:p>
        </p:txBody>
      </p:sp>
      <p:pic>
        <p:nvPicPr>
          <p:cNvPr id="8" name="letter01.wav">
            <a:hlinkClick r:id="" action="ppaction://media"/>
          </p:cNvPr>
          <p:cNvPicPr>
            <a:picLocks noRot="1" noChangeAspect="1"/>
          </p:cNvPicPr>
          <p:nvPr>
            <a:wavAudioFile r:embed="rId1" name="letter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0" y="4038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FF4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40963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lost</a:t>
            </a:r>
          </a:p>
        </p:txBody>
      </p:sp>
      <p:pic>
        <p:nvPicPr>
          <p:cNvPr id="8" name="lost0001.wav">
            <a:hlinkClick r:id="" action="ppaction://media"/>
          </p:cNvPr>
          <p:cNvPicPr>
            <a:picLocks noRot="1" noChangeAspect="1"/>
          </p:cNvPicPr>
          <p:nvPr>
            <a:wavAudioFile r:embed="rId1" name="lost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0" y="4038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43011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sea</a:t>
            </a:r>
          </a:p>
        </p:txBody>
      </p:sp>
      <p:pic>
        <p:nvPicPr>
          <p:cNvPr id="8" name="sea00001.wav">
            <a:hlinkClick r:id="" action="ppaction://media"/>
          </p:cNvPr>
          <p:cNvPicPr>
            <a:picLocks noRot="1" noChangeAspect="1"/>
          </p:cNvPicPr>
          <p:nvPr>
            <a:wavAudioFile r:embed="rId1" name="sea0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1148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E5B0B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45059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bone</a:t>
            </a:r>
          </a:p>
        </p:txBody>
      </p:sp>
      <p:pic>
        <p:nvPicPr>
          <p:cNvPr id="8" name="bone0001.wav">
            <a:hlinkClick r:id="" action="ppaction://media"/>
          </p:cNvPr>
          <p:cNvPicPr>
            <a:picLocks noRot="1" noChangeAspect="1"/>
          </p:cNvPicPr>
          <p:nvPr>
            <a:wavAudioFile r:embed="rId1" name="bone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1910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6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47107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draw</a:t>
            </a:r>
          </a:p>
        </p:txBody>
      </p:sp>
      <p:pic>
        <p:nvPicPr>
          <p:cNvPr id="8" name="draw0001.wav">
            <a:hlinkClick r:id="" action="ppaction://media"/>
          </p:cNvPr>
          <p:cNvPicPr>
            <a:picLocks noRot="1" noChangeAspect="1"/>
          </p:cNvPicPr>
          <p:nvPr>
            <a:wavAudioFile r:embed="rId1" name="draw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038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85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49155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whose</a:t>
            </a:r>
          </a:p>
        </p:txBody>
      </p:sp>
      <p:pic>
        <p:nvPicPr>
          <p:cNvPr id="8" name="whose001.wav">
            <a:hlinkClick r:id="" action="ppaction://media"/>
          </p:cNvPr>
          <p:cNvPicPr>
            <a:picLocks noRot="1" noChangeAspect="1"/>
          </p:cNvPicPr>
          <p:nvPr>
            <a:wavAudioFile r:embed="rId1" name="whose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0" y="39624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8412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51203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dinner</a:t>
            </a:r>
          </a:p>
        </p:txBody>
      </p:sp>
      <p:pic>
        <p:nvPicPr>
          <p:cNvPr id="8" name="dinner01.wav">
            <a:hlinkClick r:id="" action="ppaction://media"/>
          </p:cNvPr>
          <p:cNvPicPr>
            <a:picLocks noRot="1" noChangeAspect="1"/>
          </p:cNvPicPr>
          <p:nvPr>
            <a:wavAudioFile r:embed="rId1" name="dinner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0" y="41148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8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38842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514600" y="6172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5675" y="4264025"/>
            <a:ext cx="122872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05200" y="3657600"/>
            <a:ext cx="52101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0">
                <a:solidFill>
                  <a:srgbClr val="663300"/>
                </a:solidFill>
              </a:rPr>
              <a:t>W</a:t>
            </a:r>
            <a:r>
              <a:rPr lang="en-US" sz="9000">
                <a:solidFill>
                  <a:srgbClr val="CC9900"/>
                </a:solidFill>
              </a:rPr>
              <a:t>o</a:t>
            </a:r>
            <a:r>
              <a:rPr lang="en-US" sz="9000">
                <a:solidFill>
                  <a:srgbClr val="CCCC00"/>
                </a:solidFill>
              </a:rPr>
              <a:t>r</a:t>
            </a:r>
            <a:r>
              <a:rPr lang="en-US" sz="9000">
                <a:solidFill>
                  <a:srgbClr val="FFC000"/>
                </a:solidFill>
              </a:rPr>
              <a:t>d       </a:t>
            </a:r>
            <a:r>
              <a:rPr lang="en-US" sz="9000">
                <a:solidFill>
                  <a:srgbClr val="FF9933"/>
                </a:solidFill>
              </a:rPr>
              <a:t>S</a:t>
            </a:r>
            <a:r>
              <a:rPr lang="en-US" sz="9000">
                <a:solidFill>
                  <a:srgbClr val="FFCC00"/>
                </a:solidFill>
              </a:rPr>
              <a:t>a</a:t>
            </a:r>
            <a:r>
              <a:rPr lang="en-US" sz="9000">
                <a:solidFill>
                  <a:srgbClr val="CC9900"/>
                </a:solidFill>
              </a:rPr>
              <a:t>f</a:t>
            </a:r>
            <a:r>
              <a:rPr lang="en-US" sz="9000">
                <a:solidFill>
                  <a:srgbClr val="808000"/>
                </a:solidFill>
              </a:rPr>
              <a:t>a</a:t>
            </a:r>
            <a:r>
              <a:rPr lang="en-US" sz="9000">
                <a:solidFill>
                  <a:srgbClr val="99CC00"/>
                </a:solidFill>
              </a:rPr>
              <a:t>r</a:t>
            </a:r>
            <a:r>
              <a:rPr lang="en-US" sz="9000">
                <a:solidFill>
                  <a:srgbClr val="669900"/>
                </a:solidFill>
              </a:rPr>
              <a:t>i</a:t>
            </a: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506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FF4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53251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800600" cy="1400175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500">
                <a:latin typeface="Arial" charset="0"/>
              </a:rPr>
              <a:t>important</a:t>
            </a:r>
          </a:p>
        </p:txBody>
      </p:sp>
      <p:pic>
        <p:nvPicPr>
          <p:cNvPr id="8" name="import06.wav">
            <a:hlinkClick r:id="" action="ppaction://media"/>
          </p:cNvPr>
          <p:cNvPicPr>
            <a:picLocks noRot="1" noChangeAspect="1"/>
          </p:cNvPicPr>
          <p:nvPr>
            <a:wavAudioFile r:embed="rId1" name="import06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038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55299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seem</a:t>
            </a:r>
          </a:p>
        </p:txBody>
      </p:sp>
      <p:pic>
        <p:nvPicPr>
          <p:cNvPr id="8" name="seem0001.wav">
            <a:hlinkClick r:id="" action="ppaction://media"/>
          </p:cNvPr>
          <p:cNvPicPr>
            <a:picLocks noRot="1" noChangeAspect="1"/>
          </p:cNvPicPr>
          <p:nvPr>
            <a:wavAudioFile r:embed="rId1" name="seem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0" y="4038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9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E5B0B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57347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stay</a:t>
            </a:r>
          </a:p>
        </p:txBody>
      </p:sp>
      <p:pic>
        <p:nvPicPr>
          <p:cNvPr id="8" name="stay0001.wav">
            <a:hlinkClick r:id="" action="ppaction://media"/>
          </p:cNvPr>
          <p:cNvPicPr>
            <a:picLocks noRot="1" noChangeAspect="1"/>
          </p:cNvPicPr>
          <p:nvPr>
            <a:wavAudioFile r:embed="rId1" name="stay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0" y="4038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59395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maybe</a:t>
            </a:r>
          </a:p>
        </p:txBody>
      </p:sp>
      <p:pic>
        <p:nvPicPr>
          <p:cNvPr id="8" name="maybe001.wav">
            <a:hlinkClick r:id="" action="ppaction://media"/>
          </p:cNvPr>
          <p:cNvPicPr>
            <a:picLocks noRot="1" noChangeAspect="1"/>
          </p:cNvPicPr>
          <p:nvPr>
            <a:wavAudioFile r:embed="rId1" name="maybe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33800" y="39624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85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61443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near</a:t>
            </a:r>
          </a:p>
        </p:txBody>
      </p:sp>
      <p:pic>
        <p:nvPicPr>
          <p:cNvPr id="8" name="near0001.wav">
            <a:hlinkClick r:id="" action="ppaction://media"/>
          </p:cNvPr>
          <p:cNvPicPr>
            <a:picLocks noRot="1" noChangeAspect="1"/>
          </p:cNvPicPr>
          <p:nvPr>
            <a:wavAudioFile r:embed="rId1" name="near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038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8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8412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63491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park</a:t>
            </a:r>
          </a:p>
        </p:txBody>
      </p:sp>
      <p:pic>
        <p:nvPicPr>
          <p:cNvPr id="8" name="park0001.wav">
            <a:hlinkClick r:id="" action="ppaction://media"/>
          </p:cNvPr>
          <p:cNvPicPr>
            <a:picLocks noRot="1" noChangeAspect="1"/>
          </p:cNvPicPr>
          <p:nvPr>
            <a:wavAudioFile r:embed="rId1" name="park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1148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3" descr="safaridigital-mura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0"/>
            <a:ext cx="9551988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147476" name="Rectangle 20"/>
          <p:cNvSpPr>
            <a:spLocks noChangeArrowheads="1"/>
          </p:cNvSpPr>
          <p:nvPr/>
        </p:nvSpPr>
        <p:spPr bwMode="auto">
          <a:xfrm>
            <a:off x="1828800" y="5486400"/>
            <a:ext cx="5335588" cy="1066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FF4F"/>
                </a:solidFill>
              </a:rPr>
              <a:t>Yah Hoo!  </a:t>
            </a:r>
          </a:p>
          <a:p>
            <a:pPr algn="ctr"/>
            <a:r>
              <a:rPr lang="en-US" sz="3200" b="1">
                <a:solidFill>
                  <a:srgbClr val="FFFF4F"/>
                </a:solidFill>
              </a:rPr>
              <a:t>Race you to 2-E</a:t>
            </a:r>
            <a:endParaRPr lang="en-US" sz="4000" b="1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7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7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1" name="WordArt 7"/>
          <p:cNvSpPr>
            <a:spLocks noChangeArrowheads="1" noChangeShapeType="1" noTextEdit="1"/>
          </p:cNvSpPr>
          <p:nvPr/>
        </p:nvSpPr>
        <p:spPr bwMode="auto">
          <a:xfrm>
            <a:off x="5410200" y="1447800"/>
            <a:ext cx="2962275" cy="10096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en-US" sz="6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Verdana"/>
              </a:rPr>
              <a:t>Credits</a:t>
            </a:r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>
            <a:off x="4419600" y="2209800"/>
            <a:ext cx="4724400" cy="2678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800"/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339966"/>
                </a:solidFill>
              </a:rPr>
              <a:t>Word Safari</a:t>
            </a:r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99CC00"/>
                </a:solidFill>
              </a:rPr>
              <a:t>High Frequency Words</a:t>
            </a:r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CACA02"/>
                </a:solidFill>
                <a:latin typeface="Monotype Corsiva" pitchFamily="66" charset="0"/>
              </a:rPr>
              <a:t>Junior Literacy Team</a:t>
            </a:r>
            <a:endParaRPr lang="en-US" sz="2800">
              <a:solidFill>
                <a:srgbClr val="CACA0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C79D05"/>
                </a:solidFill>
                <a:latin typeface="Monotype Corsiva" pitchFamily="66" charset="0"/>
              </a:rPr>
              <a:t>by Bonnie Franklin</a:t>
            </a:r>
          </a:p>
          <a:p>
            <a:pPr algn="ctr">
              <a:spcBef>
                <a:spcPct val="50000"/>
              </a:spcBef>
            </a:pPr>
            <a:endParaRPr lang="en-US" sz="2800">
              <a:solidFill>
                <a:srgbClr val="C79D05"/>
              </a:solidFill>
              <a:latin typeface="Monotype Corsiva" pitchFamily="66" charset="0"/>
            </a:endParaRPr>
          </a:p>
        </p:txBody>
      </p:sp>
      <p:pic>
        <p:nvPicPr>
          <p:cNvPr id="67587" name="Picture 5" descr="waif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778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1200" y="4572000"/>
            <a:ext cx="20891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MSj00746950000[1].wav">
            <a:hlinkClick r:id="" action="ppaction://media"/>
          </p:cNvPr>
          <p:cNvPicPr>
            <a:picLocks noRot="1" noChangeAspect="1"/>
          </p:cNvPicPr>
          <p:nvPr>
            <a:wavAudioFile r:embed="rId1" name="MSj00746950000[1]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077200" y="5334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j0388464.wav">
            <a:hlinkClick r:id="" action="ppaction://media"/>
          </p:cNvPr>
          <p:cNvPicPr>
            <a:picLocks noRot="1" noChangeAspect="1"/>
          </p:cNvPicPr>
          <p:nvPr>
            <a:wavAudioFile r:embed="rId2" name="j0388464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077200" y="4572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9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9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9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9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40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37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650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392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38842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514600" y="6172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4" descr="safaridigital-mural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862263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0">
                <a:solidFill>
                  <a:srgbClr val="336600"/>
                </a:solidFill>
              </a:rPr>
              <a:t>Tour     </a:t>
            </a:r>
            <a:r>
              <a:rPr lang="en-US" sz="9000">
                <a:solidFill>
                  <a:srgbClr val="808000"/>
                </a:solidFill>
              </a:rPr>
              <a:t>2-D</a:t>
            </a:r>
            <a:endParaRPr lang="en-US" sz="9000">
              <a:solidFill>
                <a:srgbClr val="CC3F00"/>
              </a:solidFill>
            </a:endParaRPr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95675" y="4264025"/>
            <a:ext cx="122872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MSj00746950000[1].wav">
            <a:hlinkClick r:id="" action="ppaction://media"/>
          </p:cNvPr>
          <p:cNvPicPr>
            <a:picLocks noRot="1" noChangeAspect="1"/>
          </p:cNvPicPr>
          <p:nvPr>
            <a:wavAudioFile r:embed="rId2" name="MSj00746950000[1].wav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6" fill="hold"/>
                                        <p:tgtEl>
                                          <p:spTgt spid="839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3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3972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3E5B0B"/>
            </a:solidFill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20483" name="Text Box 8"/>
          <p:cNvSpPr txBox="1">
            <a:spLocks noChangeArrowheads="1"/>
          </p:cNvSpPr>
          <p:nvPr/>
        </p:nvSpPr>
        <p:spPr bwMode="auto">
          <a:xfrm>
            <a:off x="3505200" y="4114800"/>
            <a:ext cx="4648200" cy="1938338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0">
                <a:latin typeface="Arial" charset="0"/>
              </a:rPr>
              <a:t>thing</a:t>
            </a:r>
          </a:p>
        </p:txBody>
      </p:sp>
      <p:pic>
        <p:nvPicPr>
          <p:cNvPr id="7" name="thing001.wav">
            <a:hlinkClick r:id="" action="ppaction://media"/>
          </p:cNvPr>
          <p:cNvPicPr>
            <a:picLocks noRot="1" noChangeAspect="1"/>
          </p:cNvPicPr>
          <p:nvPr>
            <a:wavAudioFile r:embed="rId1" name="thing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657600" y="396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66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3505200" y="42672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mean</a:t>
            </a:r>
          </a:p>
        </p:txBody>
      </p:sp>
      <p:pic>
        <p:nvPicPr>
          <p:cNvPr id="7" name="mean0001.wav">
            <a:hlinkClick r:id="" action="ppaction://media"/>
          </p:cNvPr>
          <p:cNvPicPr>
            <a:picLocks noRot="1" noChangeAspect="1"/>
          </p:cNvPicPr>
          <p:nvPr>
            <a:wavAudioFile r:embed="rId1" name="mean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733800" y="4038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8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C85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3505200" y="4114800"/>
            <a:ext cx="4648200" cy="17843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1000">
                <a:latin typeface="Arial" charset="0"/>
              </a:rPr>
              <a:t>start</a:t>
            </a:r>
          </a:p>
        </p:txBody>
      </p:sp>
      <p:pic>
        <p:nvPicPr>
          <p:cNvPr id="7" name="start001.wav">
            <a:hlinkClick r:id="" action="ppaction://media"/>
          </p:cNvPr>
          <p:cNvPicPr>
            <a:picLocks noRot="1" noChangeAspect="1"/>
          </p:cNvPicPr>
          <p:nvPr>
            <a:wavAudioFile r:embed="rId1" name="start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657600" y="5943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C8412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26627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wife</a:t>
            </a:r>
          </a:p>
        </p:txBody>
      </p:sp>
      <p:pic>
        <p:nvPicPr>
          <p:cNvPr id="7" name="wife0001.wav">
            <a:hlinkClick r:id="" action="ppaction://media"/>
          </p:cNvPr>
          <p:cNvPicPr>
            <a:picLocks noRot="1" noChangeAspect="1"/>
          </p:cNvPicPr>
          <p:nvPr>
            <a:wavAudioFile r:embed="rId1" name="wife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962400" y="40386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rgbClr val="FFFF4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17000">
              <a:solidFill>
                <a:srgbClr val="CC3F00"/>
              </a:solidFill>
            </a:endParaRPr>
          </a:p>
        </p:txBody>
      </p:sp>
      <p:sp>
        <p:nvSpPr>
          <p:cNvPr id="28675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fire</a:t>
            </a:r>
          </a:p>
        </p:txBody>
      </p:sp>
      <p:pic>
        <p:nvPicPr>
          <p:cNvPr id="8" name="fire0001.wav">
            <a:hlinkClick r:id="" action="ppaction://media"/>
          </p:cNvPr>
          <p:cNvPicPr>
            <a:picLocks noRot="1" noChangeAspect="1"/>
          </p:cNvPicPr>
          <p:nvPr>
            <a:wavAudioFile r:embed="rId1" name="fire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962400" y="42672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safaridigital-mur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03200" y="0"/>
            <a:ext cx="9550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4876800" cy="2708275"/>
          </a:xfrm>
          <a:prstGeom prst="rect">
            <a:avLst/>
          </a:prstGeom>
          <a:solidFill>
            <a:schemeClr val="bg1"/>
          </a:solidFill>
          <a:ln w="190500" cmpd="tri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7000" dirty="0">
              <a:solidFill>
                <a:srgbClr val="CC3F00"/>
              </a:solidFill>
            </a:endParaRPr>
          </a:p>
        </p:txBody>
      </p:sp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3505200" y="4343400"/>
            <a:ext cx="4648200" cy="1708150"/>
          </a:xfrm>
          <a:prstGeom prst="rect">
            <a:avLst/>
          </a:prstGeom>
          <a:noFill/>
          <a:ln w="190500" cmpd="tri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500">
                <a:latin typeface="Arial" charset="0"/>
              </a:rPr>
              <a:t>rock</a:t>
            </a:r>
          </a:p>
        </p:txBody>
      </p:sp>
      <p:pic>
        <p:nvPicPr>
          <p:cNvPr id="8" name="rock0001.wav">
            <a:hlinkClick r:id="" action="ppaction://media"/>
          </p:cNvPr>
          <p:cNvPicPr>
            <a:picLocks noRot="1" noChangeAspect="1"/>
          </p:cNvPicPr>
          <p:nvPr>
            <a:wavAudioFile r:embed="rId1" name="rock000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86200" y="41148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9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3177</TotalTime>
  <Words>70</Words>
  <Application>Microsoft Office PowerPoint</Application>
  <PresentationFormat>On-screen Show (4:3)</PresentationFormat>
  <Paragraphs>58</Paragraphs>
  <Slides>27</Slides>
  <Notes>27</Notes>
  <HiddenSlides>0</HiddenSlides>
  <MMClips>27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27</vt:i4>
      </vt:variant>
    </vt:vector>
  </HeadingPairs>
  <TitlesOfParts>
    <vt:vector size="43" baseType="lpstr">
      <vt:lpstr>Comic Sans MS</vt:lpstr>
      <vt:lpstr>Arial</vt:lpstr>
      <vt:lpstr>Calibri</vt:lpstr>
      <vt:lpstr>Monotype Corsiva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Bonnie Franklin</dc:creator>
  <cp:lastModifiedBy>student</cp:lastModifiedBy>
  <cp:revision>128</cp:revision>
  <dcterms:created xsi:type="dcterms:W3CDTF">2007-09-22T02:49:21Z</dcterms:created>
  <dcterms:modified xsi:type="dcterms:W3CDTF">2010-09-21T14:28:35Z</dcterms:modified>
</cp:coreProperties>
</file>